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6516-2D98-4BED-8A5E-D0F28315A79B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FB9F-7F91-4F33-922B-E0E3433BE6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715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6516-2D98-4BED-8A5E-D0F28315A79B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FB9F-7F91-4F33-922B-E0E3433BE6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7622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6516-2D98-4BED-8A5E-D0F28315A79B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FB9F-7F91-4F33-922B-E0E3433BE6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964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6516-2D98-4BED-8A5E-D0F28315A79B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FB9F-7F91-4F33-922B-E0E3433BE6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6393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6516-2D98-4BED-8A5E-D0F28315A79B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FB9F-7F91-4F33-922B-E0E3433BE6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003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6516-2D98-4BED-8A5E-D0F28315A79B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FB9F-7F91-4F33-922B-E0E3433BE6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336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6516-2D98-4BED-8A5E-D0F28315A79B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FB9F-7F91-4F33-922B-E0E3433BE6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755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6516-2D98-4BED-8A5E-D0F28315A79B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FB9F-7F91-4F33-922B-E0E3433BE6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4147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6516-2D98-4BED-8A5E-D0F28315A79B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FB9F-7F91-4F33-922B-E0E3433BE6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745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6516-2D98-4BED-8A5E-D0F28315A79B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FB9F-7F91-4F33-922B-E0E3433BE6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617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96516-2D98-4BED-8A5E-D0F28315A79B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FB9F-7F91-4F33-922B-E0E3433BE6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6113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96516-2D98-4BED-8A5E-D0F28315A79B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DFB9F-7F91-4F33-922B-E0E3433BE6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07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91049" y="348007"/>
            <a:ext cx="9144000" cy="492253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>
                <a:solidFill>
                  <a:schemeClr val="accent6">
                    <a:lumMod val="50000"/>
                  </a:schemeClr>
                </a:solidFill>
              </a:rPr>
              <a:t>野鳥</a:t>
            </a:r>
            <a:r>
              <a:rPr kumimoji="1" lang="ja-JP" altLang="en-US" sz="4900" dirty="0"/>
              <a:t>の</a:t>
            </a:r>
            <a:r>
              <a:rPr kumimoji="1" lang="ja-JP" altLang="en-US" dirty="0">
                <a:solidFill>
                  <a:schemeClr val="accent2">
                    <a:lumMod val="50000"/>
                  </a:schemeClr>
                </a:solidFill>
              </a:rPr>
              <a:t>死が</a:t>
            </a:r>
            <a:r>
              <a:rPr kumimoji="1" lang="ja-JP" altLang="en-US" dirty="0" err="1">
                <a:solidFill>
                  <a:schemeClr val="accent2">
                    <a:lumMod val="50000"/>
                  </a:schemeClr>
                </a:solidFill>
              </a:rPr>
              <a:t>い</a:t>
            </a:r>
            <a:r>
              <a:rPr kumimoji="1" lang="ja-JP" altLang="en-US" sz="4900" dirty="0" err="1"/>
              <a:t>を</a:t>
            </a:r>
            <a:r>
              <a:rPr kumimoji="1" lang="ja-JP" altLang="en-US" dirty="0"/>
              <a:t>見つけたら・・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486032" y="930876"/>
            <a:ext cx="11191103" cy="17299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chemeClr val="tx1"/>
                </a:solidFill>
              </a:rPr>
              <a:t>野鳥が不自然に死んでいるのを見つけたら、</a:t>
            </a:r>
            <a:endParaRPr lang="en-US" altLang="ja-JP" sz="2400" dirty="0">
              <a:solidFill>
                <a:schemeClr val="tx1"/>
              </a:solidFill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</a:rPr>
              <a:t>（県）花巻保健福祉環境センター（ ０１９８－４１－５４０５ ）に</a:t>
            </a:r>
            <a:endParaRPr lang="en-US" altLang="ja-JP" sz="2400" dirty="0">
              <a:solidFill>
                <a:schemeClr val="tx1"/>
              </a:solidFill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</a:rPr>
              <a:t>通報してください。</a:t>
            </a:r>
            <a:endParaRPr lang="en-US" altLang="ja-JP" sz="2400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04783" y="2907957"/>
            <a:ext cx="9753600" cy="5272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</a:rPr>
              <a:t>※</a:t>
            </a:r>
            <a:r>
              <a:rPr lang="ja-JP" altLang="en-US" sz="1600" dirty="0">
                <a:solidFill>
                  <a:schemeClr val="tx1"/>
                </a:solidFill>
              </a:rPr>
              <a:t>　ただし、明らかに病気以外が原因である場合（巣から落ちた・他の動物に襲われた・等）は、連絡不要です。　手袋などで直接触らないようにし、ビニール袋に入れて、</a:t>
            </a:r>
            <a:r>
              <a:rPr lang="en-US" altLang="ja-JP" sz="1600" dirty="0">
                <a:solidFill>
                  <a:schemeClr val="tx1"/>
                </a:solidFill>
              </a:rPr>
              <a:t>『</a:t>
            </a:r>
            <a:r>
              <a:rPr lang="ja-JP" altLang="en-US" sz="1600" dirty="0">
                <a:solidFill>
                  <a:schemeClr val="tx1"/>
                </a:solidFill>
              </a:rPr>
              <a:t>もえるごみ</a:t>
            </a:r>
            <a:r>
              <a:rPr lang="en-US" altLang="ja-JP" sz="1600" dirty="0">
                <a:solidFill>
                  <a:schemeClr val="tx1"/>
                </a:solidFill>
              </a:rPr>
              <a:t>』</a:t>
            </a:r>
            <a:r>
              <a:rPr lang="ja-JP" altLang="en-US" sz="1600" dirty="0">
                <a:solidFill>
                  <a:schemeClr val="tx1"/>
                </a:solidFill>
              </a:rPr>
              <a:t>に出してください。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" name="フローチャート: 代替処理 5"/>
          <p:cNvSpPr/>
          <p:nvPr/>
        </p:nvSpPr>
        <p:spPr>
          <a:xfrm>
            <a:off x="486032" y="4349578"/>
            <a:ext cx="1861752" cy="659027"/>
          </a:xfrm>
          <a:prstGeom prst="flowChartAlternateProcess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野鳥の死が</a:t>
            </a:r>
            <a:r>
              <a:rPr kumimoji="1" lang="ja-JP" altLang="en-US" dirty="0" err="1"/>
              <a:t>い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発見！</a:t>
            </a:r>
          </a:p>
        </p:txBody>
      </p:sp>
      <p:sp>
        <p:nvSpPr>
          <p:cNvPr id="7" name="フローチャート: 内部記憶 6"/>
          <p:cNvSpPr/>
          <p:nvPr/>
        </p:nvSpPr>
        <p:spPr>
          <a:xfrm>
            <a:off x="3451654" y="3836772"/>
            <a:ext cx="3361038" cy="1054443"/>
          </a:xfrm>
          <a:prstGeom prst="flowChartInternalStorag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（岩手県）</a:t>
            </a:r>
            <a:endParaRPr kumimoji="1" lang="en-US" altLang="ja-JP" dirty="0"/>
          </a:p>
          <a:p>
            <a:pPr algn="ctr"/>
            <a:r>
              <a:rPr lang="ja-JP" altLang="en-US" dirty="0"/>
              <a:t>花巻保健福祉環境センター</a:t>
            </a:r>
            <a:endParaRPr lang="en-US" altLang="ja-JP" dirty="0"/>
          </a:p>
          <a:p>
            <a:pPr algn="ctr"/>
            <a:r>
              <a:rPr lang="ja-JP" altLang="en-US" dirty="0"/>
              <a:t>℡　</a:t>
            </a:r>
            <a:r>
              <a:rPr kumimoji="1" lang="ja-JP" altLang="en-US" dirty="0"/>
              <a:t>０１９８－４１－５４０５</a:t>
            </a:r>
          </a:p>
        </p:txBody>
      </p:sp>
      <p:sp>
        <p:nvSpPr>
          <p:cNvPr id="8" name="フローチャート: 内部記憶 7"/>
          <p:cNvSpPr/>
          <p:nvPr/>
        </p:nvSpPr>
        <p:spPr>
          <a:xfrm>
            <a:off x="3451654" y="5585254"/>
            <a:ext cx="3361038" cy="1054443"/>
          </a:xfrm>
          <a:prstGeom prst="flowChartInternalStorag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（遠野市）</a:t>
            </a:r>
            <a:endParaRPr kumimoji="1" lang="en-US" altLang="ja-JP" dirty="0"/>
          </a:p>
          <a:p>
            <a:pPr algn="ctr"/>
            <a:r>
              <a:rPr lang="ja-JP" altLang="en-US" dirty="0"/>
              <a:t>環境整備部環境課</a:t>
            </a:r>
            <a:endParaRPr lang="en-US" altLang="ja-JP" dirty="0"/>
          </a:p>
          <a:p>
            <a:pPr algn="ctr"/>
            <a:r>
              <a:rPr lang="ja-JP" altLang="en-US" dirty="0"/>
              <a:t>℡　６２</a:t>
            </a:r>
            <a:r>
              <a:rPr kumimoji="1" lang="ja-JP" altLang="en-US" dirty="0"/>
              <a:t>－２１１１（内線５６４）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634" y="5504132"/>
            <a:ext cx="1768580" cy="946095"/>
          </a:xfrm>
          <a:prstGeom prst="rect">
            <a:avLst/>
          </a:prstGeom>
        </p:spPr>
      </p:pic>
      <p:cxnSp>
        <p:nvCxnSpPr>
          <p:cNvPr id="11" name="直線矢印コネクタ 10"/>
          <p:cNvCxnSpPr/>
          <p:nvPr/>
        </p:nvCxnSpPr>
        <p:spPr>
          <a:xfrm>
            <a:off x="4193059" y="4927483"/>
            <a:ext cx="0" cy="576649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4357817" y="5077596"/>
            <a:ext cx="2257168" cy="321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連絡を取り合います。</a:t>
            </a:r>
          </a:p>
        </p:txBody>
      </p:sp>
      <p:sp>
        <p:nvSpPr>
          <p:cNvPr id="15" name="右矢印 14"/>
          <p:cNvSpPr/>
          <p:nvPr/>
        </p:nvSpPr>
        <p:spPr>
          <a:xfrm rot="21114334">
            <a:off x="2530596" y="4226049"/>
            <a:ext cx="742683" cy="2396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星 10 17"/>
          <p:cNvSpPr/>
          <p:nvPr/>
        </p:nvSpPr>
        <p:spPr>
          <a:xfrm>
            <a:off x="7249297" y="3580884"/>
            <a:ext cx="4427838" cy="3058813"/>
          </a:xfrm>
          <a:prstGeom prst="star10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岩手県の職員が</a:t>
            </a:r>
            <a:endParaRPr kumimoji="1" lang="en-US" altLang="ja-JP" sz="2400" dirty="0"/>
          </a:p>
          <a:p>
            <a:pPr algn="ctr"/>
            <a:r>
              <a:rPr kumimoji="1" lang="ja-JP" altLang="en-US" sz="2400" dirty="0"/>
              <a:t>死が</a:t>
            </a:r>
            <a:r>
              <a:rPr kumimoji="1" lang="ja-JP" altLang="en-US" sz="2400" dirty="0" err="1"/>
              <a:t>いを</a:t>
            </a:r>
            <a:r>
              <a:rPr kumimoji="1" lang="ja-JP" altLang="en-US" sz="2400" dirty="0"/>
              <a:t>回収し、</a:t>
            </a:r>
            <a:endParaRPr kumimoji="1" lang="en-US" altLang="ja-JP" sz="2400" dirty="0"/>
          </a:p>
          <a:p>
            <a:pPr algn="ctr"/>
            <a:r>
              <a:rPr kumimoji="1" lang="ja-JP" altLang="en-US" sz="2400" dirty="0"/>
              <a:t>鳥インフルエンザ</a:t>
            </a:r>
            <a:endParaRPr kumimoji="1" lang="en-US" altLang="ja-JP" sz="2400" dirty="0"/>
          </a:p>
          <a:p>
            <a:pPr algn="ctr"/>
            <a:r>
              <a:rPr kumimoji="1" lang="ja-JP" altLang="en-US" sz="2400" dirty="0"/>
              <a:t>の検査をします。</a:t>
            </a:r>
            <a:endParaRPr kumimoji="1" lang="en-US" altLang="ja-JP" sz="2400" dirty="0"/>
          </a:p>
          <a:p>
            <a:pPr algn="ctr"/>
            <a:r>
              <a:rPr lang="ja-JP" altLang="en-US" dirty="0">
                <a:solidFill>
                  <a:schemeClr val="tx1"/>
                </a:solidFill>
              </a:rPr>
              <a:t>（死が</a:t>
            </a:r>
            <a:r>
              <a:rPr lang="ja-JP" altLang="en-US" dirty="0" err="1">
                <a:solidFill>
                  <a:schemeClr val="tx1"/>
                </a:solidFill>
              </a:rPr>
              <a:t>いは</a:t>
            </a:r>
            <a:r>
              <a:rPr lang="ja-JP" altLang="en-US" dirty="0">
                <a:solidFill>
                  <a:schemeClr val="tx1"/>
                </a:solidFill>
              </a:rPr>
              <a:t>できるだけそのままにしていてください。）</a:t>
            </a:r>
            <a:endParaRPr kumimoji="1" lang="en-US" altLang="ja-JP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668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152</Words>
  <Application>Microsoft Office PowerPoint</Application>
  <PresentationFormat>ワイド画面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野鳥の死がいを見つけたら・・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野鳥の死がいを見つけたら・・</dc:title>
  <dc:creator>新田順子</dc:creator>
  <cp:lastModifiedBy>新田眞一</cp:lastModifiedBy>
  <cp:revision>8</cp:revision>
  <cp:lastPrinted>2016-11-28T05:34:25Z</cp:lastPrinted>
  <dcterms:created xsi:type="dcterms:W3CDTF">2016-11-28T04:48:23Z</dcterms:created>
  <dcterms:modified xsi:type="dcterms:W3CDTF">2021-06-09T00:34:23Z</dcterms:modified>
</cp:coreProperties>
</file>